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199313" cy="540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50"/>
    <p:restoredTop sz="96327"/>
  </p:normalViewPr>
  <p:slideViewPr>
    <p:cSldViewPr snapToGrid="0" snapToObjects="1">
      <p:cViewPr>
        <p:scale>
          <a:sx n="170" d="100"/>
          <a:sy n="170" d="100"/>
        </p:scale>
        <p:origin x="2824" y="1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883861"/>
            <a:ext cx="6119416" cy="1880235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2836605"/>
            <a:ext cx="5399485" cy="1303913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A80-0CF0-854C-8704-6798F3F880C2}" type="datetimeFigureOut">
              <a:rPr lang="de-DE" smtClean="0"/>
              <a:t>15.04.22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2EF8-79DA-7445-8309-AFDF844ED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03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A80-0CF0-854C-8704-6798F3F880C2}" type="datetimeFigureOut">
              <a:rPr lang="de-DE" smtClean="0"/>
              <a:t>15.04.22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2EF8-79DA-7445-8309-AFDF844ED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91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287536"/>
            <a:ext cx="1552352" cy="457682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287536"/>
            <a:ext cx="4567064" cy="457682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A80-0CF0-854C-8704-6798F3F880C2}" type="datetimeFigureOut">
              <a:rPr lang="de-DE" smtClean="0"/>
              <a:t>15.04.22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2EF8-79DA-7445-8309-AFDF844ED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73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A80-0CF0-854C-8704-6798F3F880C2}" type="datetimeFigureOut">
              <a:rPr lang="de-DE" smtClean="0"/>
              <a:t>15.04.22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2EF8-79DA-7445-8309-AFDF844ED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910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346420"/>
            <a:ext cx="6209407" cy="2246530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3614203"/>
            <a:ext cx="6209407" cy="118139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A80-0CF0-854C-8704-6798F3F880C2}" type="datetimeFigureOut">
              <a:rPr lang="de-DE" smtClean="0"/>
              <a:t>15.04.22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2EF8-79DA-7445-8309-AFDF844ED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20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437680"/>
            <a:ext cx="3059708" cy="34266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437680"/>
            <a:ext cx="3059708" cy="34266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A80-0CF0-854C-8704-6798F3F880C2}" type="datetimeFigureOut">
              <a:rPr lang="de-DE" smtClean="0"/>
              <a:t>15.04.22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2EF8-79DA-7445-8309-AFDF844ED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40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287537"/>
            <a:ext cx="6209407" cy="104388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323916"/>
            <a:ext cx="3045646" cy="64883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1972747"/>
            <a:ext cx="3045646" cy="29016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323916"/>
            <a:ext cx="3060646" cy="64883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1972747"/>
            <a:ext cx="3060646" cy="29016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A80-0CF0-854C-8704-6798F3F880C2}" type="datetimeFigureOut">
              <a:rPr lang="de-DE" smtClean="0"/>
              <a:t>15.04.22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2EF8-79DA-7445-8309-AFDF844ED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954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A80-0CF0-854C-8704-6798F3F880C2}" type="datetimeFigureOut">
              <a:rPr lang="de-DE" smtClean="0"/>
              <a:t>15.04.22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2EF8-79DA-7445-8309-AFDF844ED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72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A80-0CF0-854C-8704-6798F3F880C2}" type="datetimeFigureOut">
              <a:rPr lang="de-DE" smtClean="0"/>
              <a:t>15.04.22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2EF8-79DA-7445-8309-AFDF844ED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11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360045"/>
            <a:ext cx="2321966" cy="1260158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777598"/>
            <a:ext cx="3644652" cy="3837980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620202"/>
            <a:ext cx="2321966" cy="3001626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A80-0CF0-854C-8704-6798F3F880C2}" type="datetimeFigureOut">
              <a:rPr lang="de-DE" smtClean="0"/>
              <a:t>15.04.22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2EF8-79DA-7445-8309-AFDF844ED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217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360045"/>
            <a:ext cx="2321966" cy="1260158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777598"/>
            <a:ext cx="3644652" cy="3837980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620202"/>
            <a:ext cx="2321966" cy="3001626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A80-0CF0-854C-8704-6798F3F880C2}" type="datetimeFigureOut">
              <a:rPr lang="de-DE" smtClean="0"/>
              <a:t>15.04.22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2EF8-79DA-7445-8309-AFDF844ED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0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287537"/>
            <a:ext cx="6209407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437680"/>
            <a:ext cx="6209407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005627"/>
            <a:ext cx="1619845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84A80-0CF0-854C-8704-6798F3F880C2}" type="datetimeFigureOut">
              <a:rPr lang="de-DE" smtClean="0"/>
              <a:t>15.04.22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005627"/>
            <a:ext cx="2429768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005627"/>
            <a:ext cx="1619845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B2EF8-79DA-7445-8309-AFDF844ED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72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png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jpeg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70E222E9-91D8-B132-D70E-C4E4745A6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80" y="441903"/>
            <a:ext cx="524893" cy="524893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F81A3887-D46D-40C7-BBED-FD9DEBD79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767" y="442391"/>
            <a:ext cx="4497056" cy="56745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AC12281-6FFF-FF53-209C-B0974FA7F2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3097" y="441902"/>
            <a:ext cx="510707" cy="53907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16DA1AE-4ACE-BC4E-EABA-04CB9467E8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8805" y="441902"/>
            <a:ext cx="524893" cy="52489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E3AE3C0-74DC-3D03-95D3-0326457BD6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125" y="1319986"/>
            <a:ext cx="1234208" cy="1234207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7DCE878C-FAA9-30CE-0B3C-4BAE2C4ED3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67346" y="1319986"/>
            <a:ext cx="1234208" cy="123420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40D86DFF-CA71-0891-568D-145556CA75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16497" y="1319986"/>
            <a:ext cx="2184690" cy="1234207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D07C143-9A61-670E-775B-5DF84C15D1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36569" y="1319986"/>
            <a:ext cx="1744914" cy="1234207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B5F73E9-0D72-A377-A196-A0FD1D28D4F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8125" y="2703149"/>
            <a:ext cx="2638652" cy="2483446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70EA2CED-1E85-1AD9-8097-BCC2E3BC46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17039" y="2703149"/>
            <a:ext cx="3984148" cy="2483447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C6B0F943-3032-DCD2-A2C3-1AEC1919B69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3244" y="1407113"/>
            <a:ext cx="1063972" cy="1134904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EBDE0B71-0EF0-7A4D-9033-A240305003A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52465" y="1407359"/>
            <a:ext cx="1063972" cy="1134904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339A9F17-6EF1-EEA6-37C5-D473B9E2B20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30004" y="1407113"/>
            <a:ext cx="595824" cy="1134904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32FEE0BE-D2B4-283C-3177-0DB3279B2E7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906508" y="1407114"/>
            <a:ext cx="652569" cy="1134904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F1C0916C-586A-7E78-74EA-9D4D66D056E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8379" y="2841136"/>
            <a:ext cx="780246" cy="2142131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8F07AD3C-77B0-091A-A580-1EA91FF6231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142028" y="2824747"/>
            <a:ext cx="780246" cy="2142131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729B89F9-1337-C5F9-CF9A-25A777F1BBB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172521" y="4836465"/>
            <a:ext cx="652569" cy="5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6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Trauth</dc:creator>
  <cp:lastModifiedBy>Martin Trauth</cp:lastModifiedBy>
  <cp:revision>4</cp:revision>
  <dcterms:created xsi:type="dcterms:W3CDTF">2022-04-15T09:14:13Z</dcterms:created>
  <dcterms:modified xsi:type="dcterms:W3CDTF">2022-04-15T09:16:28Z</dcterms:modified>
</cp:coreProperties>
</file>